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8"/>
  </p:notesMasterIdLst>
  <p:sldIdLst>
    <p:sldId id="256" r:id="rId5"/>
    <p:sldId id="257" r:id="rId6"/>
    <p:sldId id="258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B7BF4A-8E87-425C-9DF9-C52FB506BF35}" v="46" dt="2026-07-01T20:02:13.4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5" autoAdjust="0"/>
    <p:restoredTop sz="94643"/>
  </p:normalViewPr>
  <p:slideViewPr>
    <p:cSldViewPr snapToGrid="0" snapToObjects="1" showGuides="1">
      <p:cViewPr>
        <p:scale>
          <a:sx n="66" d="100"/>
          <a:sy n="66" d="100"/>
        </p:scale>
        <p:origin x="3060" y="109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Sweeney" userId="3244b016-e6fc-4f63-8bdc-e549c3554116" providerId="ADAL" clId="{6AE7E7E1-F5EC-4861-B45D-57284D33F9AF}"/>
    <pc:docChg chg="undo custSel addSld delSld modSld sldOrd">
      <pc:chgData name="Sara Sweeney" userId="3244b016-e6fc-4f63-8bdc-e549c3554116" providerId="ADAL" clId="{6AE7E7E1-F5EC-4861-B45D-57284D33F9AF}" dt="2026-07-01T20:03:57.795" v="363" actId="14100"/>
      <pc:docMkLst>
        <pc:docMk/>
      </pc:docMkLst>
      <pc:sldChg chg="addSp delSp modSp mod">
        <pc:chgData name="Sara Sweeney" userId="3244b016-e6fc-4f63-8bdc-e549c3554116" providerId="ADAL" clId="{6AE7E7E1-F5EC-4861-B45D-57284D33F9AF}" dt="2026-06-04T11:06:19.631" v="109" actId="14100"/>
        <pc:sldMkLst>
          <pc:docMk/>
          <pc:sldMk cId="1284310448" sldId="257"/>
        </pc:sldMkLst>
        <pc:picChg chg="add mod">
          <ac:chgData name="Sara Sweeney" userId="3244b016-e6fc-4f63-8bdc-e549c3554116" providerId="ADAL" clId="{6AE7E7E1-F5EC-4861-B45D-57284D33F9AF}" dt="2026-06-04T11:06:19.631" v="109" actId="14100"/>
          <ac:picMkLst>
            <pc:docMk/>
            <pc:sldMk cId="1284310448" sldId="257"/>
            <ac:picMk id="5" creationId="{62236D5D-A8BB-E70C-4389-2130BBA499A2}"/>
          </ac:picMkLst>
        </pc:picChg>
      </pc:sldChg>
      <pc:sldChg chg="addSp delSp modSp new mod">
        <pc:chgData name="Sara Sweeney" userId="3244b016-e6fc-4f63-8bdc-e549c3554116" providerId="ADAL" clId="{6AE7E7E1-F5EC-4861-B45D-57284D33F9AF}" dt="2026-07-01T20:03:57.795" v="363" actId="14100"/>
        <pc:sldMkLst>
          <pc:docMk/>
          <pc:sldMk cId="3178348370" sldId="258"/>
        </pc:sldMkLst>
        <pc:spChg chg="add del">
          <ac:chgData name="Sara Sweeney" userId="3244b016-e6fc-4f63-8bdc-e549c3554116" providerId="ADAL" clId="{6AE7E7E1-F5EC-4861-B45D-57284D33F9AF}" dt="2026-07-01T19:59:53.820" v="342" actId="22"/>
          <ac:spMkLst>
            <pc:docMk/>
            <pc:sldMk cId="3178348370" sldId="258"/>
            <ac:spMk id="4" creationId="{E6D8C98E-3002-1A88-C2CB-6BC39C14DE5B}"/>
          </ac:spMkLst>
        </pc:spChg>
        <pc:spChg chg="add del mod">
          <ac:chgData name="Sara Sweeney" userId="3244b016-e6fc-4f63-8bdc-e549c3554116" providerId="ADAL" clId="{6AE7E7E1-F5EC-4861-B45D-57284D33F9AF}" dt="2026-07-01T20:01:26.228" v="348" actId="11529"/>
          <ac:spMkLst>
            <pc:docMk/>
            <pc:sldMk cId="3178348370" sldId="258"/>
            <ac:spMk id="5" creationId="{7B25FE3C-5C82-EF62-2281-76983CF0E6C0}"/>
          </ac:spMkLst>
        </pc:spChg>
        <pc:spChg chg="add mod">
          <ac:chgData name="Sara Sweeney" userId="3244b016-e6fc-4f63-8bdc-e549c3554116" providerId="ADAL" clId="{6AE7E7E1-F5EC-4861-B45D-57284D33F9AF}" dt="2026-07-01T20:02:23.424" v="355" actId="255"/>
          <ac:spMkLst>
            <pc:docMk/>
            <pc:sldMk cId="3178348370" sldId="258"/>
            <ac:spMk id="6" creationId="{4398F372-A683-F66E-863E-F2487B9A546A}"/>
          </ac:spMkLst>
        </pc:spChg>
        <pc:graphicFrameChg chg="add mod modGraphic">
          <ac:chgData name="Sara Sweeney" userId="3244b016-e6fc-4f63-8bdc-e549c3554116" providerId="ADAL" clId="{6AE7E7E1-F5EC-4861-B45D-57284D33F9AF}" dt="2026-07-01T20:03:57.795" v="363" actId="14100"/>
          <ac:graphicFrameMkLst>
            <pc:docMk/>
            <pc:sldMk cId="3178348370" sldId="258"/>
            <ac:graphicFrameMk id="2" creationId="{D5EDD4BA-EECB-11A1-BCBD-CC106900D5BF}"/>
          </ac:graphicFrameMkLst>
        </pc:graphicFrameChg>
      </pc:sldChg>
      <pc:sldChg chg="new del">
        <pc:chgData name="Sara Sweeney" userId="3244b016-e6fc-4f63-8bdc-e549c3554116" providerId="ADAL" clId="{6AE7E7E1-F5EC-4861-B45D-57284D33F9AF}" dt="2026-07-01T19:53:54.527" v="305" actId="47"/>
        <pc:sldMkLst>
          <pc:docMk/>
          <pc:sldMk cId="3511077204" sldId="258"/>
        </pc:sldMkLst>
      </pc:sldChg>
      <pc:sldChg chg="addSp delSp modSp new del mod">
        <pc:chgData name="Sara Sweeney" userId="3244b016-e6fc-4f63-8bdc-e549c3554116" providerId="ADAL" clId="{6AE7E7E1-F5EC-4861-B45D-57284D33F9AF}" dt="2026-07-01T19:55:34.517" v="320" actId="47"/>
        <pc:sldMkLst>
          <pc:docMk/>
          <pc:sldMk cId="745381351" sldId="259"/>
        </pc:sldMkLst>
        <pc:spChg chg="add mod">
          <ac:chgData name="Sara Sweeney" userId="3244b016-e6fc-4f63-8bdc-e549c3554116" providerId="ADAL" clId="{6AE7E7E1-F5EC-4861-B45D-57284D33F9AF}" dt="2026-07-01T18:37:40.998" v="242"/>
          <ac:spMkLst>
            <pc:docMk/>
            <pc:sldMk cId="745381351" sldId="259"/>
            <ac:spMk id="3" creationId="{DA3C3A68-AD1C-1276-B623-E3AE03FE9CF5}"/>
          </ac:spMkLst>
        </pc:spChg>
        <pc:graphicFrameChg chg="add mod">
          <ac:chgData name="Sara Sweeney" userId="3244b016-e6fc-4f63-8bdc-e549c3554116" providerId="ADAL" clId="{6AE7E7E1-F5EC-4861-B45D-57284D33F9AF}" dt="2026-07-01T18:37:40.427" v="241" actId="14100"/>
          <ac:graphicFrameMkLst>
            <pc:docMk/>
            <pc:sldMk cId="745381351" sldId="259"/>
            <ac:graphicFrameMk id="2" creationId="{BACB3DC5-2FC2-50CB-50DD-D7ED2A97E517}"/>
          </ac:graphicFrameMkLst>
        </pc:graphicFrameChg>
        <pc:graphicFrameChg chg="add mod modGraphic">
          <ac:chgData name="Sara Sweeney" userId="3244b016-e6fc-4f63-8bdc-e549c3554116" providerId="ADAL" clId="{6AE7E7E1-F5EC-4861-B45D-57284D33F9AF}" dt="2026-07-01T18:39:03.821" v="255" actId="14100"/>
          <ac:graphicFrameMkLst>
            <pc:docMk/>
            <pc:sldMk cId="745381351" sldId="259"/>
            <ac:graphicFrameMk id="4" creationId="{C01D7995-98FD-0295-4941-541FF09BC36D}"/>
          </ac:graphicFrameMkLst>
        </pc:graphicFrameChg>
        <pc:graphicFrameChg chg="add del mod modGraphic">
          <ac:chgData name="Sara Sweeney" userId="3244b016-e6fc-4f63-8bdc-e549c3554116" providerId="ADAL" clId="{6AE7E7E1-F5EC-4861-B45D-57284D33F9AF}" dt="2026-07-01T19:55:27.145" v="319" actId="478"/>
          <ac:graphicFrameMkLst>
            <pc:docMk/>
            <pc:sldMk cId="745381351" sldId="259"/>
            <ac:graphicFrameMk id="5" creationId="{00D6561C-3216-786D-6A9E-E23F0D43AE36}"/>
          </ac:graphicFrameMkLst>
        </pc:graphicFrameChg>
      </pc:sldChg>
      <pc:sldChg chg="addSp delSp modSp del mod">
        <pc:chgData name="Sara Sweeney" userId="3244b016-e6fc-4f63-8bdc-e549c3554116" providerId="ADAL" clId="{6AE7E7E1-F5EC-4861-B45D-57284D33F9AF}" dt="2026-07-01T18:25:58.068" v="190" actId="47"/>
        <pc:sldMkLst>
          <pc:docMk/>
          <pc:sldMk cId="894276923" sldId="259"/>
        </pc:sldMkLst>
      </pc:sldChg>
      <pc:sldChg chg="addSp modSp new del mod">
        <pc:chgData name="Sara Sweeney" userId="3244b016-e6fc-4f63-8bdc-e549c3554116" providerId="ADAL" clId="{6AE7E7E1-F5EC-4861-B45D-57284D33F9AF}" dt="2026-07-01T18:24:47.271" v="188" actId="47"/>
        <pc:sldMkLst>
          <pc:docMk/>
          <pc:sldMk cId="1366232854" sldId="260"/>
        </pc:sldMkLst>
        <pc:graphicFrameChg chg="add mod modGraphic">
          <ac:chgData name="Sara Sweeney" userId="3244b016-e6fc-4f63-8bdc-e549c3554116" providerId="ADAL" clId="{6AE7E7E1-F5EC-4861-B45D-57284D33F9AF}" dt="2026-07-01T18:16:13.046" v="126" actId="14100"/>
          <ac:graphicFrameMkLst>
            <pc:docMk/>
            <pc:sldMk cId="1366232854" sldId="260"/>
            <ac:graphicFrameMk id="2" creationId="{B4FBC3AD-8BB0-0235-4EF6-222190FE12BA}"/>
          </ac:graphicFrameMkLst>
        </pc:graphicFrameChg>
        <pc:inkChg chg="add mod">
          <ac:chgData name="Sara Sweeney" userId="3244b016-e6fc-4f63-8bdc-e549c3554116" providerId="ADAL" clId="{6AE7E7E1-F5EC-4861-B45D-57284D33F9AF}" dt="2026-07-01T18:16:13.046" v="126" actId="14100"/>
          <ac:inkMkLst>
            <pc:docMk/>
            <pc:sldMk cId="1366232854" sldId="260"/>
            <ac:inkMk id="3" creationId="{953846EC-F409-89EC-A0DB-9CC99893C3C2}"/>
          </ac:inkMkLst>
        </pc:inkChg>
        <pc:inkChg chg="add mod">
          <ac:chgData name="Sara Sweeney" userId="3244b016-e6fc-4f63-8bdc-e549c3554116" providerId="ADAL" clId="{6AE7E7E1-F5EC-4861-B45D-57284D33F9AF}" dt="2026-07-01T18:16:13.046" v="126" actId="14100"/>
          <ac:inkMkLst>
            <pc:docMk/>
            <pc:sldMk cId="1366232854" sldId="260"/>
            <ac:inkMk id="4" creationId="{D26D8B70-E24C-FE49-C048-6D33097F7170}"/>
          </ac:inkMkLst>
        </pc:inkChg>
      </pc:sldChg>
      <pc:sldChg chg="addSp modSp new del">
        <pc:chgData name="Sara Sweeney" userId="3244b016-e6fc-4f63-8bdc-e549c3554116" providerId="ADAL" clId="{6AE7E7E1-F5EC-4861-B45D-57284D33F9AF}" dt="2026-07-01T18:13:53.655" v="122" actId="47"/>
        <pc:sldMkLst>
          <pc:docMk/>
          <pc:sldMk cId="1901674510" sldId="260"/>
        </pc:sldMkLst>
        <pc:spChg chg="add mod">
          <ac:chgData name="Sara Sweeney" userId="3244b016-e6fc-4f63-8bdc-e549c3554116" providerId="ADAL" clId="{6AE7E7E1-F5EC-4861-B45D-57284D33F9AF}" dt="2026-07-01T18:03:09.652" v="114"/>
          <ac:spMkLst>
            <pc:docMk/>
            <pc:sldMk cId="1901674510" sldId="260"/>
            <ac:spMk id="5" creationId="{312E74AE-C725-04BB-6471-BA0082996A0C}"/>
          </ac:spMkLst>
        </pc:spChg>
        <pc:spChg chg="add mod">
          <ac:chgData name="Sara Sweeney" userId="3244b016-e6fc-4f63-8bdc-e549c3554116" providerId="ADAL" clId="{6AE7E7E1-F5EC-4861-B45D-57284D33F9AF}" dt="2026-07-01T18:03:09.146" v="113"/>
          <ac:spMkLst>
            <pc:docMk/>
            <pc:sldMk cId="1901674510" sldId="260"/>
            <ac:spMk id="9" creationId="{11BF2DBD-3B37-F7AF-5095-6C3F1C8D8A52}"/>
          </ac:spMkLst>
        </pc:spChg>
        <pc:spChg chg="add mod">
          <ac:chgData name="Sara Sweeney" userId="3244b016-e6fc-4f63-8bdc-e549c3554116" providerId="ADAL" clId="{6AE7E7E1-F5EC-4861-B45D-57284D33F9AF}" dt="2026-07-01T18:03:39.320" v="117" actId="14100"/>
          <ac:spMkLst>
            <pc:docMk/>
            <pc:sldMk cId="1901674510" sldId="260"/>
            <ac:spMk id="13" creationId="{C12BEB4E-F2BF-1A90-D643-A0371CF27538}"/>
          </ac:spMkLst>
        </pc:spChg>
        <pc:graphicFrameChg chg="add mod">
          <ac:chgData name="Sara Sweeney" userId="3244b016-e6fc-4f63-8bdc-e549c3554116" providerId="ADAL" clId="{6AE7E7E1-F5EC-4861-B45D-57284D33F9AF}" dt="2026-07-01T18:02:58.109" v="111"/>
          <ac:graphicFrameMkLst>
            <pc:docMk/>
            <pc:sldMk cId="1901674510" sldId="260"/>
            <ac:graphicFrameMk id="2" creationId="{30DF463F-B464-ECDE-D761-DFE7B1A36B72}"/>
          </ac:graphicFrameMkLst>
        </pc:graphicFrameChg>
        <pc:graphicFrameChg chg="add mod">
          <ac:chgData name="Sara Sweeney" userId="3244b016-e6fc-4f63-8bdc-e549c3554116" providerId="ADAL" clId="{6AE7E7E1-F5EC-4861-B45D-57284D33F9AF}" dt="2026-07-01T18:03:05.533" v="112"/>
          <ac:graphicFrameMkLst>
            <pc:docMk/>
            <pc:sldMk cId="1901674510" sldId="260"/>
            <ac:graphicFrameMk id="6" creationId="{8ED89EBF-9AB4-C13C-1949-880D1C73E68C}"/>
          </ac:graphicFrameMkLst>
        </pc:graphicFrameChg>
        <pc:graphicFrameChg chg="add mod">
          <ac:chgData name="Sara Sweeney" userId="3244b016-e6fc-4f63-8bdc-e549c3554116" providerId="ADAL" clId="{6AE7E7E1-F5EC-4861-B45D-57284D33F9AF}" dt="2026-07-01T18:03:39.320" v="117" actId="14100"/>
          <ac:graphicFrameMkLst>
            <pc:docMk/>
            <pc:sldMk cId="1901674510" sldId="260"/>
            <ac:graphicFrameMk id="10" creationId="{8082556C-D191-0430-FF68-1142891D122A}"/>
          </ac:graphicFrameMkLst>
        </pc:graphicFrameChg>
        <pc:inkChg chg="add mod">
          <ac:chgData name="Sara Sweeney" userId="3244b016-e6fc-4f63-8bdc-e549c3554116" providerId="ADAL" clId="{6AE7E7E1-F5EC-4861-B45D-57284D33F9AF}" dt="2026-07-01T18:03:09.652" v="114"/>
          <ac:inkMkLst>
            <pc:docMk/>
            <pc:sldMk cId="1901674510" sldId="260"/>
            <ac:inkMk id="3" creationId="{7046EC65-B135-B89F-77C2-2CBDB290AED0}"/>
          </ac:inkMkLst>
        </pc:inkChg>
        <pc:inkChg chg="add mod">
          <ac:chgData name="Sara Sweeney" userId="3244b016-e6fc-4f63-8bdc-e549c3554116" providerId="ADAL" clId="{6AE7E7E1-F5EC-4861-B45D-57284D33F9AF}" dt="2026-07-01T18:03:09.652" v="114"/>
          <ac:inkMkLst>
            <pc:docMk/>
            <pc:sldMk cId="1901674510" sldId="260"/>
            <ac:inkMk id="4" creationId="{B13FC3CD-F135-4FAF-BBF7-39674CBE093C}"/>
          </ac:inkMkLst>
        </pc:inkChg>
        <pc:inkChg chg="add mod">
          <ac:chgData name="Sara Sweeney" userId="3244b016-e6fc-4f63-8bdc-e549c3554116" providerId="ADAL" clId="{6AE7E7E1-F5EC-4861-B45D-57284D33F9AF}" dt="2026-07-01T18:03:09.146" v="113"/>
          <ac:inkMkLst>
            <pc:docMk/>
            <pc:sldMk cId="1901674510" sldId="260"/>
            <ac:inkMk id="7" creationId="{8C7E731B-D299-7D4C-4111-6918CDE08E25}"/>
          </ac:inkMkLst>
        </pc:inkChg>
        <pc:inkChg chg="add mod">
          <ac:chgData name="Sara Sweeney" userId="3244b016-e6fc-4f63-8bdc-e549c3554116" providerId="ADAL" clId="{6AE7E7E1-F5EC-4861-B45D-57284D33F9AF}" dt="2026-07-01T18:03:09.146" v="113"/>
          <ac:inkMkLst>
            <pc:docMk/>
            <pc:sldMk cId="1901674510" sldId="260"/>
            <ac:inkMk id="8" creationId="{A72115DA-351D-CF98-ECA0-85EBC333A834}"/>
          </ac:inkMkLst>
        </pc:inkChg>
        <pc:inkChg chg="add mod">
          <ac:chgData name="Sara Sweeney" userId="3244b016-e6fc-4f63-8bdc-e549c3554116" providerId="ADAL" clId="{6AE7E7E1-F5EC-4861-B45D-57284D33F9AF}" dt="2026-07-01T18:03:39.320" v="117" actId="14100"/>
          <ac:inkMkLst>
            <pc:docMk/>
            <pc:sldMk cId="1901674510" sldId="260"/>
            <ac:inkMk id="11" creationId="{76ACE0CA-F47F-0A3A-0CD4-CC00275AC54A}"/>
          </ac:inkMkLst>
        </pc:inkChg>
        <pc:inkChg chg="add mod">
          <ac:chgData name="Sara Sweeney" userId="3244b016-e6fc-4f63-8bdc-e549c3554116" providerId="ADAL" clId="{6AE7E7E1-F5EC-4861-B45D-57284D33F9AF}" dt="2026-07-01T18:03:39.320" v="117" actId="14100"/>
          <ac:inkMkLst>
            <pc:docMk/>
            <pc:sldMk cId="1901674510" sldId="260"/>
            <ac:inkMk id="12" creationId="{EDA082D5-DEFC-70C0-10C5-30C944E0F4DA}"/>
          </ac:inkMkLst>
        </pc:inkChg>
      </pc:sldChg>
      <pc:sldChg chg="addSp delSp modSp new del mod">
        <pc:chgData name="Sara Sweeney" userId="3244b016-e6fc-4f63-8bdc-e549c3554116" providerId="ADAL" clId="{6AE7E7E1-F5EC-4861-B45D-57284D33F9AF}" dt="2026-07-01T19:55:36.263" v="322" actId="47"/>
        <pc:sldMkLst>
          <pc:docMk/>
          <pc:sldMk cId="2147203195" sldId="260"/>
        </pc:sldMkLst>
        <pc:graphicFrameChg chg="add del mod modGraphic">
          <ac:chgData name="Sara Sweeney" userId="3244b016-e6fc-4f63-8bdc-e549c3554116" providerId="ADAL" clId="{6AE7E7E1-F5EC-4861-B45D-57284D33F9AF}" dt="2026-07-01T18:40:59.198" v="269" actId="3680"/>
          <ac:graphicFrameMkLst>
            <pc:docMk/>
            <pc:sldMk cId="2147203195" sldId="260"/>
            <ac:graphicFrameMk id="2" creationId="{BBF871FD-9FA9-C8AC-CCE8-E4907FBDE5DE}"/>
          </ac:graphicFrameMkLst>
        </pc:graphicFrameChg>
      </pc:sldChg>
      <pc:sldChg chg="addSp modSp new del mod">
        <pc:chgData name="Sara Sweeney" userId="3244b016-e6fc-4f63-8bdc-e549c3554116" providerId="ADAL" clId="{6AE7E7E1-F5EC-4861-B45D-57284D33F9AF}" dt="2026-07-01T18:35:17.259" v="224" actId="47"/>
        <pc:sldMkLst>
          <pc:docMk/>
          <pc:sldMk cId="60106900" sldId="261"/>
        </pc:sldMkLst>
        <pc:graphicFrameChg chg="add mod">
          <ac:chgData name="Sara Sweeney" userId="3244b016-e6fc-4f63-8bdc-e549c3554116" providerId="ADAL" clId="{6AE7E7E1-F5EC-4861-B45D-57284D33F9AF}" dt="2026-07-01T18:34:28.568" v="221"/>
          <ac:graphicFrameMkLst>
            <pc:docMk/>
            <pc:sldMk cId="60106900" sldId="261"/>
            <ac:graphicFrameMk id="2" creationId="{18D5EE40-5600-3C87-AA9B-195E297D569C}"/>
          </ac:graphicFrameMkLst>
        </pc:graphicFrameChg>
      </pc:sldChg>
      <pc:sldChg chg="new del">
        <pc:chgData name="Sara Sweeney" userId="3244b016-e6fc-4f63-8bdc-e549c3554116" providerId="ADAL" clId="{6AE7E7E1-F5EC-4861-B45D-57284D33F9AF}" dt="2026-07-01T19:55:35.207" v="321" actId="47"/>
        <pc:sldMkLst>
          <pc:docMk/>
          <pc:sldMk cId="2631118246" sldId="261"/>
        </pc:sldMkLst>
      </pc:sldChg>
      <pc:sldChg chg="addSp modSp new del">
        <pc:chgData name="Sara Sweeney" userId="3244b016-e6fc-4f63-8bdc-e549c3554116" providerId="ADAL" clId="{6AE7E7E1-F5EC-4861-B45D-57284D33F9AF}" dt="2026-07-01T18:13:37.179" v="121" actId="680"/>
        <pc:sldMkLst>
          <pc:docMk/>
          <pc:sldMk cId="3655155433" sldId="261"/>
        </pc:sldMkLst>
        <pc:spChg chg="add mod">
          <ac:chgData name="Sara Sweeney" userId="3244b016-e6fc-4f63-8bdc-e549c3554116" providerId="ADAL" clId="{6AE7E7E1-F5EC-4861-B45D-57284D33F9AF}" dt="2026-07-01T18:13:36.171" v="120"/>
          <ac:spMkLst>
            <pc:docMk/>
            <pc:sldMk cId="3655155433" sldId="261"/>
            <ac:spMk id="5" creationId="{AC11721B-144C-575B-686E-E63B05FDBD8D}"/>
          </ac:spMkLst>
        </pc:spChg>
        <pc:spChg chg="add mod">
          <ac:chgData name="Sara Sweeney" userId="3244b016-e6fc-4f63-8bdc-e549c3554116" providerId="ADAL" clId="{6AE7E7E1-F5EC-4861-B45D-57284D33F9AF}" dt="2026-07-01T18:13:36.171" v="120"/>
          <ac:spMkLst>
            <pc:docMk/>
            <pc:sldMk cId="3655155433" sldId="261"/>
            <ac:spMk id="6" creationId="{F468884D-A62C-E399-22C6-DDD0D59E5125}"/>
          </ac:spMkLst>
        </pc:spChg>
        <pc:graphicFrameChg chg="add mod">
          <ac:chgData name="Sara Sweeney" userId="3244b016-e6fc-4f63-8bdc-e549c3554116" providerId="ADAL" clId="{6AE7E7E1-F5EC-4861-B45D-57284D33F9AF}" dt="2026-07-01T18:13:30.499" v="119"/>
          <ac:graphicFrameMkLst>
            <pc:docMk/>
            <pc:sldMk cId="3655155433" sldId="261"/>
            <ac:graphicFrameMk id="2" creationId="{BC318C66-5248-36FF-CDAA-971D2A4771F0}"/>
          </ac:graphicFrameMkLst>
        </pc:graphicFrameChg>
        <pc:inkChg chg="add mod">
          <ac:chgData name="Sara Sweeney" userId="3244b016-e6fc-4f63-8bdc-e549c3554116" providerId="ADAL" clId="{6AE7E7E1-F5EC-4861-B45D-57284D33F9AF}" dt="2026-07-01T18:13:36.171" v="120"/>
          <ac:inkMkLst>
            <pc:docMk/>
            <pc:sldMk cId="3655155433" sldId="261"/>
            <ac:inkMk id="3" creationId="{C7156BCB-EC4C-D55C-BFE3-6C7D5C84BD0F}"/>
          </ac:inkMkLst>
        </pc:inkChg>
        <pc:inkChg chg="add mod">
          <ac:chgData name="Sara Sweeney" userId="3244b016-e6fc-4f63-8bdc-e549c3554116" providerId="ADAL" clId="{6AE7E7E1-F5EC-4861-B45D-57284D33F9AF}" dt="2026-07-01T18:13:36.171" v="120"/>
          <ac:inkMkLst>
            <pc:docMk/>
            <pc:sldMk cId="3655155433" sldId="261"/>
            <ac:inkMk id="4" creationId="{B763CDDD-7878-4BFE-C765-ABEB99596669}"/>
          </ac:inkMkLst>
        </pc:inkChg>
      </pc:sldChg>
      <pc:sldChg chg="addSp modSp new del mod">
        <pc:chgData name="Sara Sweeney" userId="3244b016-e6fc-4f63-8bdc-e549c3554116" providerId="ADAL" clId="{6AE7E7E1-F5EC-4861-B45D-57284D33F9AF}" dt="2026-07-01T18:24:56.035" v="189" actId="47"/>
        <pc:sldMkLst>
          <pc:docMk/>
          <pc:sldMk cId="1594081884" sldId="262"/>
        </pc:sldMkLst>
        <pc:spChg chg="mod">
          <ac:chgData name="Sara Sweeney" userId="3244b016-e6fc-4f63-8bdc-e549c3554116" providerId="ADAL" clId="{6AE7E7E1-F5EC-4861-B45D-57284D33F9AF}" dt="2026-07-01T18:24:23.048" v="187" actId="14100"/>
          <ac:spMkLst>
            <pc:docMk/>
            <pc:sldMk cId="1594081884" sldId="262"/>
            <ac:spMk id="2" creationId="{C412B24E-1C6C-06C9-6A38-36F5B2B790D1}"/>
          </ac:spMkLst>
        </pc:spChg>
        <pc:picChg chg="add mod">
          <ac:chgData name="Sara Sweeney" userId="3244b016-e6fc-4f63-8bdc-e549c3554116" providerId="ADAL" clId="{6AE7E7E1-F5EC-4861-B45D-57284D33F9AF}" dt="2026-07-01T18:21:02.018" v="148" actId="14100"/>
          <ac:picMkLst>
            <pc:docMk/>
            <pc:sldMk cId="1594081884" sldId="262"/>
            <ac:picMk id="4" creationId="{DF532FB2-5D8F-2BE2-F123-0AB3A2E5B679}"/>
          </ac:picMkLst>
        </pc:picChg>
      </pc:sldChg>
      <pc:sldChg chg="addSp modSp new del mod ord">
        <pc:chgData name="Sara Sweeney" userId="3244b016-e6fc-4f63-8bdc-e549c3554116" providerId="ADAL" clId="{6AE7E7E1-F5EC-4861-B45D-57284D33F9AF}" dt="2026-07-01T18:35:10.813" v="223" actId="47"/>
        <pc:sldMkLst>
          <pc:docMk/>
          <pc:sldMk cId="3909267207" sldId="262"/>
        </pc:sldMkLst>
        <pc:spChg chg="add mod">
          <ac:chgData name="Sara Sweeney" userId="3244b016-e6fc-4f63-8bdc-e549c3554116" providerId="ADAL" clId="{6AE7E7E1-F5EC-4861-B45D-57284D33F9AF}" dt="2026-07-01T18:30:29.041" v="214" actId="14100"/>
          <ac:spMkLst>
            <pc:docMk/>
            <pc:sldMk cId="3909267207" sldId="262"/>
            <ac:spMk id="3" creationId="{C47E16E6-6C03-897F-766D-AF34146FC375}"/>
          </ac:spMkLst>
        </pc:spChg>
        <pc:spChg chg="add mod">
          <ac:chgData name="Sara Sweeney" userId="3244b016-e6fc-4f63-8bdc-e549c3554116" providerId="ADAL" clId="{6AE7E7E1-F5EC-4861-B45D-57284D33F9AF}" dt="2026-07-01T18:34:50.224" v="222" actId="255"/>
          <ac:spMkLst>
            <pc:docMk/>
            <pc:sldMk cId="3909267207" sldId="262"/>
            <ac:spMk id="5" creationId="{E947F100-6248-D8CF-3EE5-DC52C9B6213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F168A-FFF0-6243-AAC9-691B3236C6F9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E32DA-0584-154D-83EB-A45943E45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92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E32DA-0584-154D-83EB-A45943E453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96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56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7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97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84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77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91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6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2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A01C9-71F7-3A49-96B1-752700DEADA0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0F0-826D-AD44-BC41-ED54ECFC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7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F2CBD0-9303-41FB-85D0-2CAE50710A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58633" b="41663"/>
          <a:stretch/>
        </p:blipFill>
        <p:spPr>
          <a:xfrm>
            <a:off x="3995689" y="0"/>
            <a:ext cx="5910311" cy="46883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7C643EB-CF2B-4FF1-B8CB-14CE8C8973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56402" r="65789"/>
          <a:stretch/>
        </p:blipFill>
        <p:spPr>
          <a:xfrm>
            <a:off x="0" y="3346471"/>
            <a:ext cx="4887897" cy="3503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10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postresults@esher.ac.uk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7D9F2F6-6280-2D4E-B05C-0E576E61F7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751"/>
          <a:stretch/>
        </p:blipFill>
        <p:spPr>
          <a:xfrm>
            <a:off x="0" y="6096"/>
            <a:ext cx="9906000" cy="68519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4730" y="2101405"/>
            <a:ext cx="4323727" cy="2235068"/>
          </a:xfrm>
        </p:spPr>
        <p:txBody>
          <a:bodyPr>
            <a:normAutofit fontScale="90000"/>
          </a:bodyPr>
          <a:lstStyle/>
          <a:p>
            <a:r>
              <a:rPr lang="en-US" sz="3000" b="1" dirty="0">
                <a:latin typeface="Open Sans"/>
                <a:ea typeface="Open Sans"/>
                <a:cs typeface="Open Sans"/>
              </a:rPr>
              <a:t>Post Results Services</a:t>
            </a:r>
            <a:br>
              <a:rPr lang="en-US" sz="3000" dirty="0">
                <a:latin typeface="Open Sans"/>
                <a:ea typeface="Open Sans"/>
                <a:cs typeface="Open Sans"/>
              </a:rPr>
            </a:br>
            <a:br>
              <a:rPr lang="en-US" sz="3000" dirty="0">
                <a:latin typeface="Open Sans"/>
                <a:ea typeface="Open Sans"/>
                <a:cs typeface="Open Sans"/>
              </a:rPr>
            </a:br>
            <a:br>
              <a:rPr lang="en-US" sz="3000" dirty="0">
                <a:latin typeface="Open Sans"/>
                <a:ea typeface="Open Sans"/>
                <a:cs typeface="Open Sans"/>
              </a:rPr>
            </a:br>
            <a:r>
              <a:rPr lang="en-US" sz="3000" dirty="0">
                <a:latin typeface="Open Sans"/>
                <a:ea typeface="Open Sans"/>
                <a:cs typeface="Open Sans"/>
              </a:rPr>
              <a:t>Fees, deadlines and information 2026</a:t>
            </a:r>
            <a:br>
              <a:rPr lang="en-US" sz="3000" dirty="0">
                <a:latin typeface="Open Sans"/>
                <a:ea typeface="Open Sans"/>
                <a:cs typeface="Open Sans"/>
              </a:rPr>
            </a:br>
            <a:br>
              <a:rPr lang="en-US" sz="3000" dirty="0">
                <a:latin typeface="Open Sans"/>
                <a:ea typeface="Open Sans"/>
                <a:cs typeface="Open Sans"/>
              </a:rPr>
            </a:br>
            <a:endParaRPr lang="en-US" sz="3000" dirty="0"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58776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49F2085-0B7B-9555-2E71-05E149B3C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7"/>
            <a:ext cx="5776206" cy="696029"/>
          </a:xfrm>
        </p:spPr>
        <p:txBody>
          <a:bodyPr>
            <a:normAutofit/>
          </a:bodyPr>
          <a:lstStyle/>
          <a:p>
            <a:r>
              <a:rPr lang="en-GB" sz="1600" b="1" dirty="0">
                <a:effectLst/>
                <a:latin typeface="Aptos" panose="020B00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POST RESULTS SERVICES AND DEADLINES  2026</a:t>
            </a:r>
            <a:endParaRPr lang="en-US" sz="1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ABC101-C34B-6C19-670A-48174C23D9A5}"/>
              </a:ext>
            </a:extLst>
          </p:cNvPr>
          <p:cNvSpPr txBox="1"/>
          <p:nvPr/>
        </p:nvSpPr>
        <p:spPr>
          <a:xfrm>
            <a:off x="338667" y="997593"/>
            <a:ext cx="7065434" cy="439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lang="en-GB" sz="900" dirty="0">
                <a:effectLst/>
                <a:latin typeface="Calibri" panose="020F050202020403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The service should be ordered and paid for on your college portal via Exams/Services. This application forms your written consent for the service</a:t>
            </a:r>
            <a:endParaRPr lang="en-GB" sz="900" dirty="0">
              <a:effectLst/>
              <a:latin typeface="Aptos" panose="020B00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pPr lvl="0">
              <a:lnSpc>
                <a:spcPct val="130000"/>
              </a:lnSpc>
              <a:spcAft>
                <a:spcPts val="800"/>
              </a:spcAft>
            </a:pPr>
            <a:r>
              <a:rPr lang="en-GB" sz="9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WITH ALL POST RESULTS SERVICES, MARKS CAN GO DOWN AS WELL AS UP OR STAY THE SAME</a:t>
            </a:r>
            <a:endParaRPr lang="en-GB" sz="900" dirty="0">
              <a:effectLst/>
              <a:latin typeface="Aptos" panose="020B00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236D5D-A8BB-E70C-4389-2130BBA49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391" y="1732652"/>
            <a:ext cx="7563298" cy="450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31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EDD4BA-EECB-11A1-BCBD-CC106900D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963461"/>
              </p:ext>
            </p:extLst>
          </p:nvPr>
        </p:nvGraphicFramePr>
        <p:xfrm>
          <a:off x="406399" y="927249"/>
          <a:ext cx="7503887" cy="4980058"/>
        </p:xfrm>
        <a:graphic>
          <a:graphicData uri="http://schemas.openxmlformats.org/drawingml/2006/table">
            <a:tbl>
              <a:tblPr firstRow="1" firstCol="1" bandRow="1"/>
              <a:tblGrid>
                <a:gridCol w="2155388">
                  <a:extLst>
                    <a:ext uri="{9D8B030D-6E8A-4147-A177-3AD203B41FA5}">
                      <a16:colId xmlns:a16="http://schemas.microsoft.com/office/drawing/2014/main" val="2888401169"/>
                    </a:ext>
                  </a:extLst>
                </a:gridCol>
                <a:gridCol w="2301014">
                  <a:extLst>
                    <a:ext uri="{9D8B030D-6E8A-4147-A177-3AD203B41FA5}">
                      <a16:colId xmlns:a16="http://schemas.microsoft.com/office/drawing/2014/main" val="868638500"/>
                    </a:ext>
                  </a:extLst>
                </a:gridCol>
                <a:gridCol w="1330506">
                  <a:extLst>
                    <a:ext uri="{9D8B030D-6E8A-4147-A177-3AD203B41FA5}">
                      <a16:colId xmlns:a16="http://schemas.microsoft.com/office/drawing/2014/main" val="3737451573"/>
                    </a:ext>
                  </a:extLst>
                </a:gridCol>
                <a:gridCol w="1716979">
                  <a:extLst>
                    <a:ext uri="{9D8B030D-6E8A-4147-A177-3AD203B41FA5}">
                      <a16:colId xmlns:a16="http://schemas.microsoft.com/office/drawing/2014/main" val="3653049482"/>
                    </a:ext>
                  </a:extLst>
                </a:gridCol>
              </a:tblGrid>
              <a:tr h="53937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Service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Exam Board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Fee per paper/unit/component.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 dirty="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Deadline Date</a:t>
                      </a:r>
                      <a:endParaRPr lang="en-GB" sz="600" dirty="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dirty="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(Time for all deadlines: </a:t>
                      </a:r>
                      <a:r>
                        <a:rPr lang="en-GB" sz="700" b="1" dirty="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3pm)</a:t>
                      </a:r>
                      <a:r>
                        <a:rPr lang="en-GB" sz="700" dirty="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 </a:t>
                      </a:r>
                      <a:endParaRPr lang="en-GB" sz="600" dirty="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 dirty="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 dirty="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240938"/>
                  </a:ext>
                </a:extLst>
              </a:tr>
              <a:tr h="326483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 dirty="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Access to script – priority copy </a:t>
                      </a:r>
                      <a:endParaRPr lang="en-GB" sz="600" dirty="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dirty="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 dirty="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All exam boards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£5.00*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Thursday 20 August 2026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823504"/>
                  </a:ext>
                </a:extLst>
              </a:tr>
              <a:tr h="326483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Access to script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All exam boards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£5.00*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Wednesday 23 September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6115882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Service 1 – Clerical check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All exam boards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£12.00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Wednesday 23 September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848579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Service 2 – Priority Review of Marking  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AQA Includes copy of reviewed script.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£61.70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Thursday 20 August</a:t>
                      </a: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 2026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0769019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OCR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83.50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Thursday 20 August</a:t>
                      </a: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 2026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9271687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Pearson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£68.00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Thursday 20 August</a:t>
                      </a: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 2026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2294120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Pearson, to include copy of reviewed script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£83.00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Thursday 20 August</a:t>
                      </a: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 2026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969236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WJEC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£60.00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Thursday 20 August</a:t>
                      </a: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 2026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476576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7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Service 2 -    Review of Marking  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AQA Includes copy of reviewed script.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£51.95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£44.85 GCSE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Wednesday 23 September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8050270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OCR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£67.75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Wednesday 23 September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2788607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Pearson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£57.00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£50.00 GCSE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Wednesday 23 September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9146992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Pearson, to include copy of reviewed script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£72.00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Wednesday 23 September 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8695896"/>
                  </a:ext>
                </a:extLst>
              </a:tr>
              <a:tr h="292727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b="1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WJEC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£51.00</a:t>
                      </a:r>
                      <a:endParaRPr lang="en-GB" sz="60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dirty="0"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Wednesday 23 September </a:t>
                      </a:r>
                      <a:endParaRPr lang="en-GB" sz="600" dirty="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600" dirty="0">
                          <a:solidFill>
                            <a:srgbClr val="FF0000"/>
                          </a:solidFill>
                          <a:effectLst/>
                          <a:latin typeface="Open Sans" panose="020B0606030504020204" pitchFamily="34" charset="0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lang="en-GB" sz="600" dirty="0">
                        <a:effectLst/>
                        <a:latin typeface="Aptos" panose="020B0004020202020204" pitchFamily="34" charset="0"/>
                        <a:ea typeface="Yu Gothic" panose="020B04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41476" marR="414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3230815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4398F372-A683-F66E-863E-F2487B9A546A}"/>
              </a:ext>
            </a:extLst>
          </p:cNvPr>
          <p:cNvSpPr/>
          <p:nvPr/>
        </p:nvSpPr>
        <p:spPr>
          <a:xfrm>
            <a:off x="2801257" y="6154057"/>
            <a:ext cx="5312229" cy="4644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900"/>
              <a:t>*If you are in receipt of College bursary there will be </a:t>
            </a:r>
            <a:r>
              <a:rPr lang="en-GB" sz="900" b="1"/>
              <a:t>no admin fee.</a:t>
            </a:r>
            <a:r>
              <a:rPr lang="en-GB" sz="900"/>
              <a:t> Please request this service via </a:t>
            </a:r>
            <a:r>
              <a:rPr lang="en-GB" sz="900" u="sng">
                <a:hlinkClick r:id="rId2"/>
              </a:rPr>
              <a:t>postresults@esher.ac.uk</a:t>
            </a:r>
            <a:r>
              <a:rPr lang="en-GB" sz="900"/>
              <a:t> instead of via the portal</a:t>
            </a:r>
          </a:p>
        </p:txBody>
      </p:sp>
    </p:spTree>
    <p:extLst>
      <p:ext uri="{BB962C8B-B14F-4D97-AF65-F5344CB8AC3E}">
        <p14:creationId xmlns:p14="http://schemas.microsoft.com/office/powerpoint/2010/main" val="3178348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AA4EE7DE8A6A49829B7F27351A49A5" ma:contentTypeVersion="36" ma:contentTypeDescription="Create a new document." ma:contentTypeScope="" ma:versionID="a3ab1ecbd371b3669592d809051ebab9">
  <xsd:schema xmlns:xsd="http://www.w3.org/2001/XMLSchema" xmlns:xs="http://www.w3.org/2001/XMLSchema" xmlns:p="http://schemas.microsoft.com/office/2006/metadata/properties" xmlns:ns2="d30df780-9d3a-467e-9ad5-a5da55f0c232" xmlns:ns3="b7a45d0a-3f2f-493f-85ff-a41b5cd39920" targetNamespace="http://schemas.microsoft.com/office/2006/metadata/properties" ma:root="true" ma:fieldsID="00b9181b1c00a88fecb3f8c603204c33" ns2:_="" ns3:_="">
    <xsd:import namespace="d30df780-9d3a-467e-9ad5-a5da55f0c232"/>
    <xsd:import namespace="b7a45d0a-3f2f-493f-85ff-a41b5cd39920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0df780-9d3a-467e-9ad5-a5da55f0c232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3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33" nillable="true" ma:taxonomy="true" ma:internalName="lcf76f155ced4ddcb4097134ff3c332f" ma:taxonomyFieldName="MediaServiceImageTags" ma:displayName="Image Tags" ma:readOnly="false" ma:fieldId="{5cf76f15-5ced-4ddc-b409-7134ff3c332f}" ma:taxonomyMulti="true" ma:sspId="01bef4b0-1201-4f04-a7c6-f90f1867b3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4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a45d0a-3f2f-493f-85ff-a41b5cd39920" elementFormDefault="qualified">
    <xsd:import namespace="http://schemas.microsoft.com/office/2006/documentManagement/types"/>
    <xsd:import namespace="http://schemas.microsoft.com/office/infopath/2007/PartnerControls"/>
    <xsd:element name="TaxCatchAll" ma:index="34" nillable="true" ma:displayName="Taxonomy Catch All Column" ma:hidden="true" ma:list="{401ef77c-3f06-4878-837b-e9dd8fc4aa9c}" ma:internalName="TaxCatchAll" ma:showField="CatchAllData" ma:web="b7a45d0a-3f2f-493f-85ff-a41b5cd399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30df780-9d3a-467e-9ad5-a5da55f0c232">
      <Terms xmlns="http://schemas.microsoft.com/office/infopath/2007/PartnerControls"/>
    </lcf76f155ced4ddcb4097134ff3c332f>
    <TaxCatchAll xmlns="b7a45d0a-3f2f-493f-85ff-a41b5cd39920" xsi:nil="true"/>
    <Members xmlns="d30df780-9d3a-467e-9ad5-a5da55f0c232">
      <UserInfo>
        <DisplayName/>
        <AccountId xsi:nil="true"/>
        <AccountType/>
      </UserInfo>
    </Members>
    <Self_Registration_Enabled xmlns="d30df780-9d3a-467e-9ad5-a5da55f0c232" xsi:nil="true"/>
    <TeamsChannelId xmlns="d30df780-9d3a-467e-9ad5-a5da55f0c232" xsi:nil="true"/>
    <IsNotebookLocked xmlns="d30df780-9d3a-467e-9ad5-a5da55f0c232" xsi:nil="true"/>
    <FolderType xmlns="d30df780-9d3a-467e-9ad5-a5da55f0c232" xsi:nil="true"/>
    <Distribution_Groups xmlns="d30df780-9d3a-467e-9ad5-a5da55f0c232" xsi:nil="true"/>
    <Invited_Leaders xmlns="d30df780-9d3a-467e-9ad5-a5da55f0c232" xsi:nil="true"/>
    <NotebookType xmlns="d30df780-9d3a-467e-9ad5-a5da55f0c232" xsi:nil="true"/>
    <Leaders xmlns="d30df780-9d3a-467e-9ad5-a5da55f0c232">
      <UserInfo>
        <DisplayName/>
        <AccountId xsi:nil="true"/>
        <AccountType/>
      </UserInfo>
    </Leaders>
    <Has_Leaders_Only_SectionGroup xmlns="d30df780-9d3a-467e-9ad5-a5da55f0c232" xsi:nil="true"/>
    <Invited_Members xmlns="d30df780-9d3a-467e-9ad5-a5da55f0c232" xsi:nil="true"/>
    <LMS_Mappings xmlns="d30df780-9d3a-467e-9ad5-a5da55f0c232" xsi:nil="true"/>
    <CultureName xmlns="d30df780-9d3a-467e-9ad5-a5da55f0c232" xsi:nil="true"/>
    <Owner xmlns="d30df780-9d3a-467e-9ad5-a5da55f0c232">
      <UserInfo>
        <DisplayName/>
        <AccountId xsi:nil="true"/>
        <AccountType/>
      </UserInfo>
    </Owner>
    <Member_Groups xmlns="d30df780-9d3a-467e-9ad5-a5da55f0c232">
      <UserInfo>
        <DisplayName/>
        <AccountId xsi:nil="true"/>
        <AccountType/>
      </UserInfo>
    </Member_Groups>
    <DefaultSectionNames xmlns="d30df780-9d3a-467e-9ad5-a5da55f0c232" xsi:nil="true"/>
    <Is_Collaboration_Space_Locked xmlns="d30df780-9d3a-467e-9ad5-a5da55f0c232" xsi:nil="true"/>
    <AppVersion xmlns="d30df780-9d3a-467e-9ad5-a5da55f0c232" xsi:nil="true"/>
    <Math_Settings xmlns="d30df780-9d3a-467e-9ad5-a5da55f0c232" xsi:nil="true"/>
    <Templates xmlns="d30df780-9d3a-467e-9ad5-a5da55f0c232" xsi:nil="true"/>
  </documentManagement>
</p:properties>
</file>

<file path=customXml/itemProps1.xml><?xml version="1.0" encoding="utf-8"?>
<ds:datastoreItem xmlns:ds="http://schemas.openxmlformats.org/officeDocument/2006/customXml" ds:itemID="{24F8CCCB-B05E-44C9-A3B3-C4738098CCB2}"/>
</file>

<file path=customXml/itemProps2.xml><?xml version="1.0" encoding="utf-8"?>
<ds:datastoreItem xmlns:ds="http://schemas.openxmlformats.org/officeDocument/2006/customXml" ds:itemID="{E8E86CC1-3A71-4EC2-B90B-3378AE3693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497876-8DDB-4F8D-89BD-B2B4ACE35288}">
  <ds:schemaRefs>
    <ds:schemaRef ds:uri="http://schemas.microsoft.com/office/2006/documentManagement/types"/>
    <ds:schemaRef ds:uri="http://purl.org/dc/elements/1.1/"/>
    <ds:schemaRef ds:uri="http://purl.org/dc/dcmitype/"/>
    <ds:schemaRef ds:uri="622829c8-1921-44f9-b2de-4fa43d375c4f"/>
    <ds:schemaRef ds:uri="http://purl.org/dc/terms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d30df780-9d3a-467e-9ad5-a5da55f0c232"/>
    <ds:schemaRef ds:uri="b7a45d0a-3f2f-493f-85ff-a41b5cd3992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</TotalTime>
  <Words>303</Words>
  <Application>Microsoft Office PowerPoint</Application>
  <PresentationFormat>A4 Paper (210x297 mm)</PresentationFormat>
  <Paragraphs>91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Open Sans</vt:lpstr>
      <vt:lpstr>Office Theme</vt:lpstr>
      <vt:lpstr>Post Results Services   Fees, deadlines and information 2026  </vt:lpstr>
      <vt:lpstr>POST RESULTS SERVICES AND DEADLINES  2026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Sub title</dc:title>
  <dc:creator>Daniel Loughlin</dc:creator>
  <cp:lastModifiedBy>Sara Sweeney</cp:lastModifiedBy>
  <cp:revision>7</cp:revision>
  <dcterms:created xsi:type="dcterms:W3CDTF">2019-11-07T15:30:04Z</dcterms:created>
  <dcterms:modified xsi:type="dcterms:W3CDTF">2026-07-01T20:04:01Z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0x010100C9AA4EE7DE8A6A49829B7F27351A49A5</vt:lpwstr>
  </property>
  <property fmtid="{D5CDD505-2E9C-101B-9397-08002B2CF9AE}" pid="3" name="MediaServiceImageTags">
    <vt:lpwstr/>
  </property>
</Properties>
</file>